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60" r:id="rId5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C06A73-8221-4803-B87F-4BE11EC5645A}" v="14" dt="2025-10-09T15:39:00.7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247" autoAdjust="0"/>
  </p:normalViewPr>
  <p:slideViewPr>
    <p:cSldViewPr snapToGrid="0">
      <p:cViewPr>
        <p:scale>
          <a:sx n="100" d="100"/>
          <a:sy n="100" d="100"/>
        </p:scale>
        <p:origin x="2670" y="-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9A4778-B24A-4793-A6DA-EE3E924618CC}" type="datetimeFigureOut">
              <a:rPr lang="de-DE" smtClean="0"/>
              <a:t>12.11.2025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8AE3F-59E3-423C-A36A-EA33DEF8347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1223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5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50E8-A54A-448F-816B-B19E7ADA014E}" type="datetimeFigureOut">
              <a:rPr lang="de-DE" smtClean="0"/>
              <a:t>12.11.2025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ADFD-6FCC-40E4-BD87-826F38051C1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3653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50E8-A54A-448F-816B-B19E7ADA014E}" type="datetimeFigureOut">
              <a:rPr lang="de-DE" smtClean="0"/>
              <a:t>12.11.2025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ADFD-6FCC-40E4-BD87-826F38051C1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8489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50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50E8-A54A-448F-816B-B19E7ADA014E}" type="datetimeFigureOut">
              <a:rPr lang="de-DE" smtClean="0"/>
              <a:t>12.11.2025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ADFD-6FCC-40E4-BD87-826F38051C1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6759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50E8-A54A-448F-816B-B19E7ADA014E}" type="datetimeFigureOut">
              <a:rPr lang="de-DE" smtClean="0"/>
              <a:t>12.11.2025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ADFD-6FCC-40E4-BD87-826F38051C1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5521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2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2" y="4453469"/>
            <a:ext cx="2901255" cy="655037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4453469"/>
            <a:ext cx="2915543" cy="655037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50E8-A54A-448F-816B-B19E7ADA014E}" type="datetimeFigureOut">
              <a:rPr lang="de-DE" smtClean="0"/>
              <a:t>12.11.2025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ADFD-6FCC-40E4-BD87-826F38051C1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2281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50E8-A54A-448F-816B-B19E7ADA014E}" type="datetimeFigureOut">
              <a:rPr lang="de-DE" smtClean="0"/>
              <a:t>12.11.2025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ADFD-6FCC-40E4-BD87-826F38051C1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5384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50E8-A54A-448F-816B-B19E7ADA014E}" type="datetimeFigureOut">
              <a:rPr lang="de-DE" smtClean="0"/>
              <a:t>12.11.2025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ADFD-6FCC-40E4-BD87-826F38051C1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9709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50E8-A54A-448F-816B-B19E7ADA014E}" type="datetimeFigureOut">
              <a:rPr lang="de-DE" smtClean="0"/>
              <a:t>12.11.2025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ADFD-6FCC-40E4-BD87-826F38051C1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6181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50E8-A54A-448F-816B-B19E7ADA014E}" type="datetimeFigureOut">
              <a:rPr lang="de-DE" smtClean="0"/>
              <a:t>12.11.2025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ADFD-6FCC-40E4-BD87-826F38051C1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3191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50E8-A54A-448F-816B-B19E7ADA014E}" type="datetimeFigureOut">
              <a:rPr lang="de-DE" smtClean="0"/>
              <a:t>12.11.2025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ADFD-6FCC-40E4-BD87-826F38051C1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795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50E8-A54A-448F-816B-B19E7ADA014E}" type="datetimeFigureOut">
              <a:rPr lang="de-DE" smtClean="0"/>
              <a:t>12.11.2025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ADFD-6FCC-40E4-BD87-826F38051C1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7876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3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B50E8-A54A-448F-816B-B19E7ADA014E}" type="datetimeFigureOut">
              <a:rPr lang="de-DE" smtClean="0"/>
              <a:t>12.11.2025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3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3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AADFD-6FCC-40E4-BD87-826F38051C1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265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feld 10">
            <a:extLst>
              <a:ext uri="{FF2B5EF4-FFF2-40B4-BE49-F238E27FC236}">
                <a16:creationId xmlns:a16="http://schemas.microsoft.com/office/drawing/2014/main" id="{2CB87241-F43B-0723-9B0E-F8EAA776F130}"/>
              </a:ext>
            </a:extLst>
          </p:cNvPr>
          <p:cNvSpPr txBox="1"/>
          <p:nvPr/>
        </p:nvSpPr>
        <p:spPr>
          <a:xfrm>
            <a:off x="442381" y="86364"/>
            <a:ext cx="5973238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1587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de-DE" i="1" dirty="0"/>
              <a:t>Clinical Research in Cardiology </a:t>
            </a:r>
            <a:r>
              <a:rPr lang="de-DE" dirty="0"/>
              <a:t>– </a:t>
            </a:r>
            <a:r>
              <a:rPr lang="de-DE" dirty="0" err="1"/>
              <a:t>Graphical</a:t>
            </a:r>
            <a:r>
              <a:rPr lang="de-DE" dirty="0"/>
              <a:t> Abstract Template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14E7BE11-C575-B1F1-9E19-A67D984CA073}"/>
              </a:ext>
            </a:extLst>
          </p:cNvPr>
          <p:cNvSpPr/>
          <p:nvPr/>
        </p:nvSpPr>
        <p:spPr>
          <a:xfrm>
            <a:off x="549000" y="970345"/>
            <a:ext cx="5760000" cy="360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tx1">
                <a:lumMod val="85000"/>
                <a:lumOff val="15000"/>
              </a:schemeClr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114300"/>
            <a:bevelB w="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DBF8E882-722D-DC6D-09C4-90E65CC1F2EF}"/>
              </a:ext>
            </a:extLst>
          </p:cNvPr>
          <p:cNvSpPr txBox="1"/>
          <p:nvPr/>
        </p:nvSpPr>
        <p:spPr>
          <a:xfrm>
            <a:off x="2242613" y="1031589"/>
            <a:ext cx="3945536" cy="44203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lIns="72000" tIns="36000" rIns="72000" bIns="36000" rtlCol="0">
            <a:spAutoFit/>
          </a:bodyPr>
          <a:lstStyle/>
          <a:p>
            <a:r>
              <a:rPr lang="de-DE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de-DE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title </a:t>
            </a:r>
            <a:r>
              <a:rPr lang="de-DE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</a:t>
            </a:r>
            <a:r>
              <a:rPr lang="de-DE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</a:p>
          <a:p>
            <a:r>
              <a:rPr lang="de-DE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de-DE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title </a:t>
            </a:r>
            <a:r>
              <a:rPr lang="de-DE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</a:t>
            </a:r>
            <a:r>
              <a:rPr lang="de-DE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8BD7DA55-6623-6308-0DC8-BD3EA5B94EB2}"/>
              </a:ext>
            </a:extLst>
          </p:cNvPr>
          <p:cNvSpPr/>
          <p:nvPr/>
        </p:nvSpPr>
        <p:spPr>
          <a:xfrm>
            <a:off x="659219" y="1622576"/>
            <a:ext cx="5528930" cy="283246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de-DE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DE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central</a:t>
            </a:r>
            <a:r>
              <a:rPr lang="de-DE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endParaRPr lang="de-DE" sz="12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hteck: abgerundete Ecken 25">
            <a:extLst>
              <a:ext uri="{FF2B5EF4-FFF2-40B4-BE49-F238E27FC236}">
                <a16:creationId xmlns:a16="http://schemas.microsoft.com/office/drawing/2014/main" id="{232CC7F9-07D7-8353-EF50-07B501A3CFF9}"/>
              </a:ext>
            </a:extLst>
          </p:cNvPr>
          <p:cNvSpPr/>
          <p:nvPr/>
        </p:nvSpPr>
        <p:spPr>
          <a:xfrm>
            <a:off x="4204068" y="1566742"/>
            <a:ext cx="2023217" cy="59655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Question</a:t>
            </a:r>
          </a:p>
        </p:txBody>
      </p:sp>
      <p:sp>
        <p:nvSpPr>
          <p:cNvPr id="27" name="Rechteck: abgerundete Ecken 26">
            <a:extLst>
              <a:ext uri="{FF2B5EF4-FFF2-40B4-BE49-F238E27FC236}">
                <a16:creationId xmlns:a16="http://schemas.microsoft.com/office/drawing/2014/main" id="{14B21B95-5581-3329-A200-2E7E61E57995}"/>
              </a:ext>
            </a:extLst>
          </p:cNvPr>
          <p:cNvSpPr/>
          <p:nvPr/>
        </p:nvSpPr>
        <p:spPr>
          <a:xfrm>
            <a:off x="4213007" y="3934710"/>
            <a:ext cx="2023217" cy="574589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de-DE" sz="12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C7F8FA0-ED0D-2C27-B53E-814271FE6E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19" r="2928"/>
          <a:stretch>
            <a:fillRect/>
          </a:stretch>
        </p:blipFill>
        <p:spPr>
          <a:xfrm>
            <a:off x="549000" y="974554"/>
            <a:ext cx="1651939" cy="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652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F04F6099F0E5E4585273245C3F67440" ma:contentTypeVersion="13" ma:contentTypeDescription="Ein neues Dokument erstellen." ma:contentTypeScope="" ma:versionID="6795260965cac8e977d6f43158dbb73f">
  <xsd:schema xmlns:xsd="http://www.w3.org/2001/XMLSchema" xmlns:xs="http://www.w3.org/2001/XMLSchema" xmlns:p="http://schemas.microsoft.com/office/2006/metadata/properties" xmlns:ns2="ef01f8a6-db39-445d-ae4f-e1aa8d09bd5b" xmlns:ns3="721675c7-1686-4024-8eae-ebecabfc1ee5" targetNamespace="http://schemas.microsoft.com/office/2006/metadata/properties" ma:root="true" ma:fieldsID="0cd457771deebf98f7dc582abe33c982" ns2:_="" ns3:_="">
    <xsd:import namespace="ef01f8a6-db39-445d-ae4f-e1aa8d09bd5b"/>
    <xsd:import namespace="721675c7-1686-4024-8eae-ebecabfc1e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01f8a6-db39-445d-ae4f-e1aa8d09bd5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ildmarkierungen" ma:readOnly="false" ma:fieldId="{5cf76f15-5ced-4ddc-b409-7134ff3c332f}" ma:taxonomyMulti="true" ma:sspId="4fb58666-e629-4e5a-b780-b8dcc15b31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1675c7-1686-4024-8eae-ebecabfc1ee5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f6fa0f56-34d4-4f34-912b-699593e455cb}" ma:internalName="TaxCatchAll" ma:showField="CatchAllData" ma:web="721675c7-1686-4024-8eae-ebecabfc1ee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f01f8a6-db39-445d-ae4f-e1aa8d09bd5b">
      <Terms xmlns="http://schemas.microsoft.com/office/infopath/2007/PartnerControls"/>
    </lcf76f155ced4ddcb4097134ff3c332f>
    <TaxCatchAll xmlns="721675c7-1686-4024-8eae-ebecabfc1ee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9E7FD67-ECCE-4212-9C8C-249E50CA12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01f8a6-db39-445d-ae4f-e1aa8d09bd5b"/>
    <ds:schemaRef ds:uri="721675c7-1686-4024-8eae-ebecabfc1ee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0D18ECA-EA16-45DF-BFF0-3A795FA215EC}">
  <ds:schemaRefs>
    <ds:schemaRef ds:uri="http://schemas.microsoft.com/office/2006/metadata/properties"/>
    <ds:schemaRef ds:uri="http://schemas.microsoft.com/office/infopath/2007/PartnerControls"/>
    <ds:schemaRef ds:uri="ef01f8a6-db39-445d-ae4f-e1aa8d09bd5b"/>
    <ds:schemaRef ds:uri="721675c7-1686-4024-8eae-ebecabfc1ee5"/>
  </ds:schemaRefs>
</ds:datastoreItem>
</file>

<file path=customXml/itemProps3.xml><?xml version="1.0" encoding="utf-8"?>
<ds:datastoreItem xmlns:ds="http://schemas.openxmlformats.org/officeDocument/2006/customXml" ds:itemID="{B7D07BDD-D31A-4EA9-B614-942536D184B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26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</vt:lpstr>
      <vt:lpstr>PowerPoint Presentation</vt:lpstr>
    </vt:vector>
  </TitlesOfParts>
  <Company>Springer Nature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Sebastian Fruehwirth</dc:creator>
  <cp:lastModifiedBy>Sebastian Fruehwirth</cp:lastModifiedBy>
  <cp:revision>9</cp:revision>
  <dcterms:created xsi:type="dcterms:W3CDTF">2024-02-22T14:37:12Z</dcterms:created>
  <dcterms:modified xsi:type="dcterms:W3CDTF">2025-11-12T13:37:38Z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0x010100DF04F6099F0E5E4585273245C3F67440</vt:lpwstr>
  </property>
  <property fmtid="{D5CDD505-2E9C-101B-9397-08002B2CF9AE}" pid="3" name="Order">
    <vt:r8>2800</vt:r8>
  </property>
  <property fmtid="{D5CDD505-2E9C-101B-9397-08002B2CF9AE}" pid="4" name="MediaServiceImageTags">
    <vt:lpwstr/>
  </property>
</Properties>
</file>